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2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01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6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9/5/2024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6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4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09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9/5/2024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68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9/5/2024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4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9/5/2024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4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9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55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9/5/2024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40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ídeo 3" descr="Linha de produção de caixas">
            <a:extLst>
              <a:ext uri="{FF2B5EF4-FFF2-40B4-BE49-F238E27FC236}">
                <a16:creationId xmlns:a16="http://schemas.microsoft.com/office/drawing/2014/main" id="{79EBCB57-A1DA-248E-0DC6-9EDF25469D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0600" y="-533400"/>
            <a:ext cx="6858000" cy="79248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135252-9D13-44C2-36F5-68E9E40AF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178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pt-BR">
                <a:solidFill>
                  <a:srgbClr val="FFFFFF"/>
                </a:solidFill>
              </a:rPr>
              <a:t>Carga de dados, armazenagem e formatos de arquivo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4D2044-9188-6677-FB9E-860182380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5178" y="4456143"/>
            <a:ext cx="4958128" cy="1765055"/>
          </a:xfrm>
        </p:spPr>
        <p:txBody>
          <a:bodyPr anchor="t">
            <a:normAutofit/>
          </a:bodyPr>
          <a:lstStyle/>
          <a:p>
            <a:pPr algn="l"/>
            <a:r>
              <a:rPr lang="pt-BR" sz="2200" dirty="0" err="1">
                <a:solidFill>
                  <a:srgbClr val="FFFFFF"/>
                </a:solidFill>
              </a:rPr>
              <a:t>Profa</a:t>
            </a:r>
            <a:r>
              <a:rPr lang="pt-BR" sz="2200" dirty="0">
                <a:solidFill>
                  <a:srgbClr val="FFFFFF"/>
                </a:solidFill>
              </a:rPr>
              <a:t> </a:t>
            </a:r>
            <a:r>
              <a:rPr lang="pt-BR" sz="2200" dirty="0" err="1">
                <a:solidFill>
                  <a:srgbClr val="FFFFFF"/>
                </a:solidFill>
              </a:rPr>
              <a:t>Dra</a:t>
            </a:r>
            <a:r>
              <a:rPr lang="pt-BR" sz="2200" dirty="0">
                <a:solidFill>
                  <a:srgbClr val="FFFFFF"/>
                </a:solidFill>
              </a:rPr>
              <a:t> Mariana Zuliani Theodoro de Lima</a:t>
            </a:r>
          </a:p>
        </p:txBody>
      </p:sp>
    </p:spTree>
    <p:extLst>
      <p:ext uri="{BB962C8B-B14F-4D97-AF65-F5344CB8AC3E}">
        <p14:creationId xmlns:p14="http://schemas.microsoft.com/office/powerpoint/2010/main" val="428056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0BC9F-DA4A-673A-57AE-B2C2E6B24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222" y="-323787"/>
            <a:ext cx="10895106" cy="1325563"/>
          </a:xfrm>
        </p:spPr>
        <p:txBody>
          <a:bodyPr/>
          <a:lstStyle/>
          <a:p>
            <a:pPr algn="r"/>
            <a:r>
              <a:rPr lang="pt-BR" dirty="0"/>
              <a:t>Funções de </a:t>
            </a:r>
            <a:r>
              <a:rPr lang="pt-BR" dirty="0" err="1"/>
              <a:t>parsing</a:t>
            </a:r>
            <a:r>
              <a:rPr lang="pt-BR" dirty="0"/>
              <a:t> do pandas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C5CA35-057F-9C42-9335-2202AB94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72" y="719528"/>
            <a:ext cx="4533025" cy="61384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9903F91-6A52-1E89-01FE-5140AB85B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697" y="2980420"/>
            <a:ext cx="7268901" cy="117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4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09E48D2-1469-D51A-6A87-4FED176CA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4" y="743403"/>
            <a:ext cx="6020444" cy="474299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E736371-E151-6D75-D8A8-F9E943877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31" y="743403"/>
            <a:ext cx="4339852" cy="132567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22744D0-9E65-51FE-B829-A7879468D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921" y="2397077"/>
            <a:ext cx="5504995" cy="32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87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04800FD-58E4-9E25-2E38-607B90B61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49" y="356866"/>
            <a:ext cx="5965837" cy="18616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475C787-78BB-8AE3-AFC6-A7949BB8B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884" y="356866"/>
            <a:ext cx="2951850" cy="18616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0F55609-914F-A1CD-6971-96050A9F5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86" y="2759145"/>
            <a:ext cx="5524584" cy="247242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339510C-0334-C720-4B97-D5F82C984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253" y="2759145"/>
            <a:ext cx="6010223" cy="258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38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BF67ACF-0693-A048-3853-995444795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81" y="376200"/>
            <a:ext cx="6911325" cy="248692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E7F182-B22F-674E-6C58-A75281731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27" y="3396064"/>
            <a:ext cx="4680399" cy="119763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E41CA18-28BC-7FEF-FDDF-F0D74D127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27" y="5055254"/>
            <a:ext cx="3762319" cy="142654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87B92CC-FF6B-2550-9BDA-EA225054C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113" y="1060398"/>
            <a:ext cx="4292999" cy="111852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0479F11-EBEF-A760-5BE5-B5507659C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496" y="3396064"/>
            <a:ext cx="5736277" cy="98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94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C08C4-4BAB-521B-FF6A-3B7F3C868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7" y="188772"/>
            <a:ext cx="10895106" cy="1325563"/>
          </a:xfrm>
        </p:spPr>
        <p:txBody>
          <a:bodyPr/>
          <a:lstStyle/>
          <a:p>
            <a:pPr algn="r"/>
            <a:r>
              <a:rPr lang="pt-BR" dirty="0" err="1"/>
              <a:t>DadosJSON</a:t>
            </a:r>
            <a:r>
              <a:rPr lang="pt-BR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C7F911-F54B-963D-7E51-439B5099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1" y="1394414"/>
            <a:ext cx="6021879" cy="266792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0FE513-B9EA-35ED-2792-DD9597D84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0737"/>
            <a:ext cx="6021879" cy="395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4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4638EFA-1DBD-1D41-872E-8FCE4636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92" t="19814" r="4704" b="13193"/>
          <a:stretch/>
        </p:blipFill>
        <p:spPr>
          <a:xfrm>
            <a:off x="524655" y="419723"/>
            <a:ext cx="8052856" cy="15739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1D3DFB6-F190-0816-B5E6-B3F6AEC06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5" y="2382653"/>
            <a:ext cx="5385236" cy="380828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384FD1A-346F-7791-C190-5B48966B57E8}"/>
              </a:ext>
            </a:extLst>
          </p:cNvPr>
          <p:cNvSpPr txBox="1"/>
          <p:nvPr/>
        </p:nvSpPr>
        <p:spPr>
          <a:xfrm>
            <a:off x="6096000" y="2878191"/>
            <a:ext cx="6093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[{'</a:t>
            </a:r>
            <a:r>
              <a:rPr lang="pt-BR" dirty="0" err="1"/>
              <a:t>name</a:t>
            </a:r>
            <a:r>
              <a:rPr lang="pt-BR" dirty="0"/>
              <a:t>': 'Alice', 'age': 25, '</a:t>
            </a:r>
            <a:r>
              <a:rPr lang="pt-BR" dirty="0" err="1"/>
              <a:t>city</a:t>
            </a:r>
            <a:r>
              <a:rPr lang="pt-BR" dirty="0"/>
              <a:t>': 'New York'}, {'</a:t>
            </a:r>
            <a:r>
              <a:rPr lang="pt-BR" dirty="0" err="1"/>
              <a:t>name</a:t>
            </a:r>
            <a:r>
              <a:rPr lang="pt-BR" dirty="0"/>
              <a:t>': 'Bob', 'age': 30, '</a:t>
            </a:r>
            <a:r>
              <a:rPr lang="pt-BR" dirty="0" err="1"/>
              <a:t>city</a:t>
            </a:r>
            <a:r>
              <a:rPr lang="pt-BR" dirty="0"/>
              <a:t>': 'San Francisco'}, {'</a:t>
            </a:r>
            <a:r>
              <a:rPr lang="pt-BR" dirty="0" err="1"/>
              <a:t>name</a:t>
            </a:r>
            <a:r>
              <a:rPr lang="pt-BR" dirty="0"/>
              <a:t>': 'Charlie', 'age': 35, '</a:t>
            </a:r>
            <a:r>
              <a:rPr lang="pt-BR" dirty="0" err="1"/>
              <a:t>city</a:t>
            </a:r>
            <a:r>
              <a:rPr lang="pt-BR" dirty="0"/>
              <a:t>': 'Los Angeles'}]</a:t>
            </a:r>
          </a:p>
          <a:p>
            <a:endParaRPr lang="pt-BR" dirty="0"/>
          </a:p>
          <a:p>
            <a:r>
              <a:rPr lang="pt-BR" dirty="0"/>
              <a:t>        </a:t>
            </a:r>
            <a:r>
              <a:rPr lang="pt-BR" dirty="0" err="1"/>
              <a:t>name</a:t>
            </a:r>
            <a:r>
              <a:rPr lang="pt-BR" dirty="0"/>
              <a:t>  age             </a:t>
            </a:r>
            <a:r>
              <a:rPr lang="pt-BR" dirty="0" err="1"/>
              <a:t>city</a:t>
            </a:r>
            <a:endParaRPr lang="pt-BR" dirty="0"/>
          </a:p>
          <a:p>
            <a:r>
              <a:rPr lang="pt-BR" dirty="0"/>
              <a:t>0      Alice   25         New York</a:t>
            </a:r>
          </a:p>
          <a:p>
            <a:r>
              <a:rPr lang="pt-BR" dirty="0"/>
              <a:t>1        Bob   30  San Francisco</a:t>
            </a:r>
          </a:p>
          <a:p>
            <a:r>
              <a:rPr lang="pt-BR" dirty="0"/>
              <a:t>2    Charlie   35      Los Angeles</a:t>
            </a:r>
          </a:p>
        </p:txBody>
      </p:sp>
    </p:spTree>
    <p:extLst>
      <p:ext uri="{BB962C8B-B14F-4D97-AF65-F5344CB8AC3E}">
        <p14:creationId xmlns:p14="http://schemas.microsoft.com/office/powerpoint/2010/main" val="3992692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1108E189-977A-3BD5-A695-1338ED15B2C3}"/>
              </a:ext>
            </a:extLst>
          </p:cNvPr>
          <p:cNvSpPr txBox="1"/>
          <p:nvPr/>
        </p:nvSpPr>
        <p:spPr>
          <a:xfrm>
            <a:off x="344773" y="344614"/>
            <a:ext cx="7360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XML e HTML: web </a:t>
            </a:r>
            <a:r>
              <a:rPr lang="pt-BR" sz="3200" dirty="0" err="1"/>
              <a:t>scraping</a:t>
            </a:r>
            <a:endParaRPr lang="pt-BR" sz="32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E6E7605-A2AC-FC60-A9D3-017F0194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3" y="1053970"/>
            <a:ext cx="2598999" cy="5847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1F307C9-FDA7-2860-4895-72DD57079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0" y="1763326"/>
            <a:ext cx="5770907" cy="426272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317A39C-04E4-E4BA-04BD-26BC5951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603" y="94758"/>
            <a:ext cx="3697863" cy="302319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C593B00-BA07-7189-14A2-79A477D9B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638" y="3158265"/>
            <a:ext cx="4795330" cy="348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99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alyze Lucky Charms GIF by Giflytics">
            <a:extLst>
              <a:ext uri="{FF2B5EF4-FFF2-40B4-BE49-F238E27FC236}">
                <a16:creationId xmlns:a16="http://schemas.microsoft.com/office/drawing/2014/main" id="{98DFCB0E-0A4A-067A-BC27-DE4D787D2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457" y="207832"/>
            <a:ext cx="6442335" cy="64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676007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LightSeedRightStep">
      <a:dk1>
        <a:srgbClr val="000000"/>
      </a:dk1>
      <a:lt1>
        <a:srgbClr val="FFFFFF"/>
      </a:lt1>
      <a:dk2>
        <a:srgbClr val="393620"/>
      </a:dk2>
      <a:lt2>
        <a:srgbClr val="E2E5E8"/>
      </a:lt2>
      <a:accent1>
        <a:srgbClr val="CA996A"/>
      </a:accent1>
      <a:accent2>
        <a:srgbClr val="ABA45C"/>
      </a:accent2>
      <a:accent3>
        <a:srgbClr val="95A96C"/>
      </a:accent3>
      <a:accent4>
        <a:srgbClr val="74B05F"/>
      </a:accent4>
      <a:accent5>
        <a:srgbClr val="69B274"/>
      </a:accent5>
      <a:accent6>
        <a:srgbClr val="5FB28E"/>
      </a:accent6>
      <a:hlink>
        <a:srgbClr val="5F84A8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89</Words>
  <Application>Microsoft Office PowerPoint</Application>
  <PresentationFormat>Widescreen</PresentationFormat>
  <Paragraphs>11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AvenirNext LT Pro Medium</vt:lpstr>
      <vt:lpstr>Sabon Next LT</vt:lpstr>
      <vt:lpstr>DappledVTI</vt:lpstr>
      <vt:lpstr>Carga de dados, armazenagem e formatos de arquivo </vt:lpstr>
      <vt:lpstr>Funções de parsing do pandas</vt:lpstr>
      <vt:lpstr>Apresentação do PowerPoint</vt:lpstr>
      <vt:lpstr>Apresentação do PowerPoint</vt:lpstr>
      <vt:lpstr>Apresentação do PowerPoint</vt:lpstr>
      <vt:lpstr>DadosJSON 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Mariana Zuliani</dc:creator>
  <cp:lastModifiedBy>Mariana Zuliani</cp:lastModifiedBy>
  <cp:revision>2</cp:revision>
  <dcterms:created xsi:type="dcterms:W3CDTF">2024-09-05T21:07:17Z</dcterms:created>
  <dcterms:modified xsi:type="dcterms:W3CDTF">2024-09-05T22:23:23Z</dcterms:modified>
</cp:coreProperties>
</file>